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9144000" cy="5143500" type="screen16x9"/>
  <p:notesSz cx="6858000" cy="9144000"/>
  <p:embeddedFontLst>
    <p:embeddedFont>
      <p:font typeface="Lato" panose="020B0604020202020204" charset="0"/>
      <p:regular r:id="rId16"/>
      <p:bold r:id="rId17"/>
      <p:italic r:id="rId18"/>
      <p:boldItalic r:id="rId19"/>
    </p:embeddedFont>
    <p:embeddedFont>
      <p:font typeface="Raleway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31028569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31028569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2cd1dbb3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a2cd1dbb3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a2cd1dbb3a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a2cd1dbb3a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2cd1dbb3a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2cd1dbb3a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Maximal munch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to queue until a delimiter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1st delimiter is backslash n (“\n”), used </a:t>
            </a:r>
            <a:r>
              <a:rPr lang="en" b="1"/>
              <a:t>BufferedReader</a:t>
            </a:r>
            <a:r>
              <a:rPr lang="en"/>
              <a:t> to take that into account.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2nd delimiter is comma (“,”), used </a:t>
            </a:r>
            <a:r>
              <a:rPr lang="en" b="1"/>
              <a:t>.replace(“,”, “”) </a:t>
            </a:r>
            <a:r>
              <a:rPr lang="en"/>
              <a:t>to take that into account.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3rd delimiter is whitespace (“ “), used </a:t>
            </a:r>
            <a:r>
              <a:rPr lang="en" b="1"/>
              <a:t>.split(“ ”) </a:t>
            </a:r>
            <a:r>
              <a:rPr lang="en"/>
              <a:t>to take that into account.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By using BufferedReader I am sure that the program will only read the input line per line.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By replacing the commas into nothing, I still retained the delimiter whitespace.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By using the .split method on the whitespaces, I can ensure that the program will always take the longest possible string to be identified as GPR, FPR, KEYWORD, and ERROR.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3102856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3102856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a31028569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a31028569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31028569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31028569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31028569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31028569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31028569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a31028569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a31028569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a31028569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729627" y="4232575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Xu, Aaron John 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 12</a:t>
            </a:r>
            <a:endParaRPr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49E8E472-8164-44D2-BD23-2DFD7FB1B9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588"/>
            <a:ext cx="9144000" cy="43258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DFA (KEYWORDS)</a:t>
            </a: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23550"/>
            <a:ext cx="6000750" cy="237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 = 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 = M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 = U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= I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 = L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 = 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Unrecognizable Tokens (Error)</a:t>
            </a:r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body" idx="1"/>
          </p:nvPr>
        </p:nvSpPr>
        <p:spPr>
          <a:xfrm>
            <a:off x="4572000" y="2078875"/>
            <a:ext cx="38460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it didn’t reach a final state or exceed the final state then it will be considered as Unrecognizable Tokens.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Code Wise, would return false if a pattern did not satisfy any of the conditions set.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it is not a GPR,FPR and KEYWORD then the token is an ERROR.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424" y="1810124"/>
            <a:ext cx="3289275" cy="196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7474" y="3003675"/>
            <a:ext cx="2615950" cy="21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A45D1-CD21-4BB6-AECC-BC65CEECF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Output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05950-9AF8-4A2F-978B-FB5D129A08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FC7DD89-8F22-4789-971B-C3B8C646C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650" y="1979963"/>
            <a:ext cx="25527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0660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847B1-8C00-4B7F-B44B-E99D5F040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Academic Honesty Agreement</a:t>
            </a:r>
            <a:br>
              <a:rPr lang="en-PH" b="0" dirty="0"/>
            </a:br>
            <a:br>
              <a:rPr lang="en-PH" dirty="0"/>
            </a:b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7C46B1-4330-4A17-965C-531FC28A5E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E6AA4D-1CD5-4E4B-8C44-17167CD691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065688"/>
            <a:ext cx="624840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09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▪ Reading the text input. </a:t>
            </a:r>
            <a:endParaRPr/>
          </a:p>
        </p:txBody>
      </p:sp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4267201" cy="252738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4572000" y="2006250"/>
            <a:ext cx="3846000" cy="25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BufferedReader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For each line replace commas with nothing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Split the text on whitespaces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Upon optimizing the code I realized that I don’t need to keep tabs on the tokens, so what I did was to convert the tokens straight into MIPS64 Lexical Rules (KEYWORDS, FPR, GPR, and Error), to save memory.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I need to keep tabs on the tokens I would just need to save it into another arraylist, and manipulate it from there.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Maximal Munch Algorithm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4572000" y="2078875"/>
            <a:ext cx="4346400" cy="28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to queue until a delimiter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1st delimiter is backslash n (“\n”), used BufferedReader to take that into account.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2nd delimiter is comma (“,”), used .replace(“,”, “”) to take that into account.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3rd delimiter is whitespace (“ “), used .split(“ ”) to take that into account.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words from a line will be saved into an array, which I later on manipulated to get the results (GPR, FPR, KEYWORD, and ERROR)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t="18454" b="28331"/>
          <a:stretch/>
        </p:blipFill>
        <p:spPr>
          <a:xfrm>
            <a:off x="152400" y="2285101"/>
            <a:ext cx="4267201" cy="134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Regex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GPR: [R|$](3[0-1]|[1-2][0-9]|[0-9])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FPR: [$]?F(3[01]|[12][0-9]|[0-9])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KEYWORD: D((ADD)(I?U)|(MULTU?))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NFA (GPR)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 rotWithShape="1">
          <a:blip r:embed="rId3">
            <a:alphaModFix/>
          </a:blip>
          <a:srcRect l="6191" t="2591" r="4467" b="2809"/>
          <a:stretch/>
        </p:blipFill>
        <p:spPr>
          <a:xfrm>
            <a:off x="729450" y="1853850"/>
            <a:ext cx="5558748" cy="328965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6887550" y="2078875"/>
            <a:ext cx="15306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 = 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NFA (FPR)</a:t>
            </a:r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 = F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 = 3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 rotWithShape="1">
          <a:blip r:embed="rId3">
            <a:alphaModFix/>
          </a:blip>
          <a:srcRect l="5246" t="4749" r="2057" b="10137"/>
          <a:stretch/>
        </p:blipFill>
        <p:spPr>
          <a:xfrm>
            <a:off x="729450" y="1853850"/>
            <a:ext cx="6143051" cy="3024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NFA (KEYWORDS)</a:t>
            </a: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 = 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 = M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 = U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= I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 = L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 = 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350" y="2106038"/>
            <a:ext cx="6658049" cy="2206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DFA(GPR)</a:t>
            </a:r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1"/>
          </p:nvPr>
        </p:nvSpPr>
        <p:spPr>
          <a:xfrm>
            <a:off x="6887550" y="2078875"/>
            <a:ext cx="15306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 = 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34" name="Google Shape;134;p20"/>
          <p:cNvPicPr preferRelativeResize="0"/>
          <p:nvPr/>
        </p:nvPicPr>
        <p:blipFill rotWithShape="1">
          <a:blip r:embed="rId3">
            <a:alphaModFix/>
          </a:blip>
          <a:srcRect l="1550" t="6005" r="6173" b="2586"/>
          <a:stretch/>
        </p:blipFill>
        <p:spPr>
          <a:xfrm>
            <a:off x="1204625" y="1845302"/>
            <a:ext cx="4955651" cy="32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DFA (FPR)</a:t>
            </a:r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 = F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 = 3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 rotWithShape="1">
          <a:blip r:embed="rId3">
            <a:alphaModFix/>
          </a:blip>
          <a:srcRect l="6753" t="10087" r="8936" b="17855"/>
          <a:stretch/>
        </p:blipFill>
        <p:spPr>
          <a:xfrm>
            <a:off x="729450" y="1853850"/>
            <a:ext cx="6137500" cy="30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615</Words>
  <Application>Microsoft Office PowerPoint</Application>
  <PresentationFormat>On-screen Show (16:9)</PresentationFormat>
  <Paragraphs>89</Paragraphs>
  <Slides>13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Lato</vt:lpstr>
      <vt:lpstr>Raleway</vt:lpstr>
      <vt:lpstr>Arial</vt:lpstr>
      <vt:lpstr>Streamline</vt:lpstr>
      <vt:lpstr>PowerPoint Presentation</vt:lpstr>
      <vt:lpstr>▪ Reading the text input. </vt:lpstr>
      <vt:lpstr>Maximal Munch Algorithm</vt:lpstr>
      <vt:lpstr>Regex</vt:lpstr>
      <vt:lpstr>NFA (GPR)</vt:lpstr>
      <vt:lpstr>NFA (FPR)</vt:lpstr>
      <vt:lpstr>NFA (KEYWORDS)</vt:lpstr>
      <vt:lpstr> DFA(GPR)</vt:lpstr>
      <vt:lpstr> DFA (FPR)</vt:lpstr>
      <vt:lpstr> DFA (KEYWORDS)</vt:lpstr>
      <vt:lpstr> Unrecognizable Tokens (Error)</vt:lpstr>
      <vt:lpstr>Output</vt:lpstr>
      <vt:lpstr>Academic Honesty Agreement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Tetsuya Kanade</dc:creator>
  <cp:lastModifiedBy>Tetsuya Kanade</cp:lastModifiedBy>
  <cp:revision>5</cp:revision>
  <dcterms:modified xsi:type="dcterms:W3CDTF">2020-12-02T08:33:29Z</dcterms:modified>
</cp:coreProperties>
</file>